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66" r:id="rId13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>
</file>

<file path=ppt/media/image1.jpe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wm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63751" y="1701800"/>
            <a:ext cx="9211733" cy="1082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2927350"/>
            <a:ext cx="9218083" cy="1752600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8467" y="0"/>
            <a:ext cx="12200467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4.wmf"/><Relationship Id="rId2" Type="http://schemas.openxmlformats.org/officeDocument/2006/relationships/oleObject" Target="../embeddings/oleObject1.bin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42950"/>
            <a:ext cx="9144000" cy="1864360"/>
          </a:xfrm>
        </p:spPr>
        <p:txBody>
          <a:bodyPr>
            <a:noAutofit/>
          </a:bodyPr>
          <a:lstStyle/>
          <a:p>
            <a:r>
              <a:rPr lang="en-US" sz="5000" dirty="0"/>
              <a:t>Juke Box</a:t>
            </a:r>
            <a:endParaRPr lang="en-US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690495"/>
            <a:ext cx="9144000" cy="770890"/>
          </a:xfrm>
        </p:spPr>
        <p:txBody>
          <a:bodyPr/>
          <a:lstStyle/>
          <a:p>
            <a:r>
              <a:rPr lang="en-US"/>
              <a:t>CapStone Project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6446520" y="4146550"/>
            <a:ext cx="228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by Avinash raj V</a:t>
            </a:r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8938260" y="5715635"/>
            <a:ext cx="25908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/>
              <a:t>Guidence by</a:t>
            </a:r>
            <a:endParaRPr lang="en-US"/>
          </a:p>
          <a:p>
            <a:pPr algn="l"/>
            <a:r>
              <a:rPr lang="en-US">
                <a:sym typeface="+mn-ea"/>
              </a:rPr>
              <a:t>Mrs . Puspa Rani</a:t>
            </a:r>
            <a:endParaRPr lang="en-US">
              <a:sym typeface="+mn-ea"/>
            </a:endParaRPr>
          </a:p>
          <a:p>
            <a:pPr algn="l"/>
            <a:r>
              <a:rPr lang="en-US"/>
              <a:t>Mr . Vaibhav Diwan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2800">
                <a:latin typeface="Calibri" panose="020F0502020204030204" charset="0"/>
                <a:cs typeface="Calibri" panose="020F0502020204030204" charset="0"/>
              </a:rPr>
              <a:t>play all song and selected song</a:t>
            </a:r>
            <a:endParaRPr lang="en-US" sz="28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After press 1 we can play all songs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000">
                <a:sym typeface="+mn-ea"/>
              </a:rPr>
              <a:t>the songs are played continusly  as per the given list.</a:t>
            </a:r>
            <a:endParaRPr lang="en-US" sz="2000">
              <a:sym typeface="+mn-ea"/>
            </a:endParaRPr>
          </a:p>
          <a:p>
            <a:pPr marL="0" indent="0">
              <a:buNone/>
            </a:pPr>
            <a:r>
              <a:rPr lang="en-US" sz="2000">
                <a:sym typeface="+mn-ea"/>
              </a:rPr>
              <a:t>there will be the options to play,pause,replay songs,to play next song and stop songs.</a:t>
            </a:r>
            <a:endParaRPr lang="en-US" sz="2000">
              <a:sym typeface="+mn-ea"/>
            </a:endParaRPr>
          </a:p>
          <a:p>
            <a:r>
              <a:rPr lang="en-US" sz="2000"/>
              <a:t>and press 2 for to select selected song for </a:t>
            </a:r>
            <a:endParaRPr lang="en-US" sz="2000"/>
          </a:p>
          <a:p>
            <a:pPr marL="0" indent="0">
              <a:buNone/>
            </a:pPr>
            <a:r>
              <a:rPr lang="en-US" sz="2000"/>
              <a:t>all song . Enter song id it can be to play a selected song</a:t>
            </a:r>
            <a:endParaRPr lang="en-US" sz="2000"/>
          </a:p>
          <a:p>
            <a:pPr marL="0" indent="0">
              <a:buNone/>
            </a:pP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994400" y="995680"/>
            <a:ext cx="5384800" cy="30289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005" y="4191000"/>
            <a:ext cx="6741160" cy="266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2800">
                <a:latin typeface="Calibri" panose="020F0502020204030204" charset="0"/>
                <a:cs typeface="Calibri" panose="020F0502020204030204" charset="0"/>
              </a:rPr>
              <a:t>Search Songs by Artist ,Song name and Genre</a:t>
            </a:r>
            <a:endParaRPr lang="en-US" sz="28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To search songs by name,genere,artist.</a:t>
            </a:r>
            <a:endParaRPr lang="en-US"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By giving genre Song name,by artist name and Genre name. if it is given the list is sorted as per the request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The given image Show example for search name, artist name , genre name.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130925" y="773430"/>
            <a:ext cx="5384800" cy="30289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0925" y="3894455"/>
            <a:ext cx="5384800" cy="28670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2800">
                <a:latin typeface="Calibri" panose="020F0502020204030204" charset="0"/>
                <a:cs typeface="Calibri" panose="020F0502020204030204" charset="0"/>
              </a:rPr>
              <a:t>Create Playlist And view Playlist</a:t>
            </a:r>
            <a:endParaRPr lang="en-US" sz="28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Create Playlist :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sym typeface="+mn-ea"/>
              </a:rPr>
              <a:t> to create playlist and can able to add the fav song of them in the playlist from the given songs,playlist </a:t>
            </a:r>
            <a:r>
              <a:rPr lang="en-US" sz="2400"/>
              <a:t>create in my sql.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sym typeface="+mn-ea"/>
              </a:rPr>
              <a:t>view the already created playlist.</a:t>
            </a:r>
            <a:endParaRPr lang="en-US" sz="2400">
              <a:sym typeface="+mn-ea"/>
            </a:endParaRPr>
          </a:p>
          <a:p>
            <a:r>
              <a:rPr lang="en-US" sz="2400">
                <a:sym typeface="+mn-ea"/>
              </a:rPr>
              <a:t>And can enjoy the songs.</a:t>
            </a:r>
            <a:endParaRPr lang="en-US" sz="2400">
              <a:sym typeface="+mn-ea"/>
            </a:endParaRPr>
          </a:p>
          <a:p>
            <a:r>
              <a:rPr lang="en-US" sz="2400">
                <a:sym typeface="+mn-ea"/>
              </a:rPr>
              <a:t>shows example for the image. </a:t>
            </a:r>
            <a:endParaRPr lang="en-US" sz="2400"/>
          </a:p>
          <a:p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7240270" y="75565"/>
            <a:ext cx="4838700" cy="30289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2660" y="3420745"/>
            <a:ext cx="4670425" cy="29616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355" y="4506595"/>
            <a:ext cx="3183890" cy="1473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" name="Content Placeholder 10" descr="hillary-black-ib4E_BjxSso-unsplash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26005" y="838835"/>
            <a:ext cx="7128510" cy="495300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5419090" y="6270625"/>
            <a:ext cx="17113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400" b="1"/>
              <a:t>Thank You</a:t>
            </a:r>
            <a:endParaRPr lang="en-US" sz="24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3200"/>
              <a:t>JukeBox</a:t>
            </a:r>
            <a:endParaRPr lang="en-US" sz="3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385" y="1316355"/>
            <a:ext cx="10688320" cy="4811395"/>
          </a:xfrm>
        </p:spPr>
        <p:txBody>
          <a:bodyPr/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A jukebox is a partially automated music-playing device, usually a coin-operated       machine, that will play a patron's selection from self-contained media.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Now we have created modern created jukebox.Here we can do,</a:t>
            </a:r>
            <a:endParaRPr 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AutoNum type="arabicPeriod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Display songs.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514350" indent="-514350">
              <a:buAutoNum type="arabicPeriod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Search song by Song Names ,artist Name ,Genre to play songs.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514350" indent="-514350">
              <a:buAutoNum type="arabicPeriod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Create Playlist,View playlist.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514350" indent="-514350">
              <a:buAutoNum type="arabicPeriod"/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490470" y="49466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2800"/>
              <a:t>Pages We have</a:t>
            </a:r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185" y="773430"/>
            <a:ext cx="10640060" cy="5031740"/>
          </a:xfrm>
        </p:spPr>
        <p:txBody>
          <a:bodyPr/>
          <a:p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It Perform to </a:t>
            </a: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Search songs to play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Create a playlist to add songs,view playlist to play songs</a:t>
            </a: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endParaRPr lang="en-US" sz="2000" b="1" u="sng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endParaRPr lang="en-US" sz="2000" b="1" u="sng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 u="sng">
                <a:latin typeface="Times New Roman" panose="02020603050405020304" charset="0"/>
                <a:cs typeface="Times New Roman" panose="02020603050405020304" charset="0"/>
                <a:sym typeface="+mn-ea"/>
              </a:rPr>
              <a:t>Techinical Codes Used:</a:t>
            </a:r>
            <a:endParaRPr lang="en-US" sz="2000" b="1" u="sng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Java,Mysql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2800"/>
              <a:t>About Java And MySQL</a:t>
            </a:r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2580" y="773430"/>
            <a:ext cx="10972800" cy="5599430"/>
          </a:xfrm>
        </p:spPr>
        <p:txBody>
          <a:bodyPr/>
          <a:p>
            <a:pPr>
              <a:buFont typeface="Wingdings" panose="05000000000000000000" charset="0"/>
              <a:buChar char="Ø"/>
            </a:pPr>
            <a:r>
              <a:rPr lang="en-US" sz="2400">
                <a:latin typeface="Calibri" panose="020F0502020204030204" charset="0"/>
                <a:cs typeface="Calibri" panose="020F0502020204030204" charset="0"/>
                <a:sym typeface="+mn-ea"/>
              </a:rPr>
              <a:t>Java</a:t>
            </a:r>
            <a:r>
              <a:rPr lang="en-US" sz="2400">
                <a:sym typeface="+mn-ea"/>
              </a:rPr>
              <a:t>:</a:t>
            </a:r>
            <a:endParaRPr lang="en-US" sz="2400">
              <a:sym typeface="+mn-ea"/>
            </a:endParaRPr>
          </a:p>
          <a:p>
            <a:pPr marL="0" indent="0"/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Java Code is open source platform . 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/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It is designed to be easy to learn and use, and is used for developing enterprise applications, web    applications, mobile applications and more.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/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It allowing developers to write code once and run it anywhere.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/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In this juke box program it can perform play song resume,pause,replay and stop.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/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it used to create playlist to add songs and view song and play songs.</a:t>
            </a: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0" indent="0"/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Using this command to connect MySQl</a:t>
            </a: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0" indent="0"/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connection = DriverManager.getConnection("jdbc:mysql://localhost:3306/blissmusic","root","1234");</a:t>
            </a: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0" indent="0"/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Then to get data from MySQL database and we can use data to perform  play function and add playlist and view play list.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MySQL</a:t>
            </a: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 MySQL is an open-source relational database management system (RDBMS).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 It is used to store, organize, and retrieve data from a database.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In this Juke Box Project it can be to store songs and create table and displays songs.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2800"/>
              <a:t>Functions Used in :</a:t>
            </a:r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774065"/>
            <a:ext cx="10972800" cy="5928360"/>
          </a:xfrm>
        </p:spPr>
        <p:txBody>
          <a:bodyPr/>
          <a:p>
            <a:pPr>
              <a:buFont typeface="Wingdings" panose="05000000000000000000" charset="0"/>
              <a:buChar char="Ø"/>
            </a:pPr>
            <a:r>
              <a:rPr lang="en-US" sz="2800">
                <a:latin typeface="Calibri" panose="020F0502020204030204" charset="0"/>
                <a:cs typeface="Calibri" panose="020F0502020204030204" charset="0"/>
              </a:rPr>
              <a:t> In Java:</a:t>
            </a:r>
            <a:endParaRPr lang="en-US" sz="2800">
              <a:latin typeface="Calibri" panose="020F0502020204030204" charset="0"/>
              <a:cs typeface="Calibri" panose="020F0502020204030204" charset="0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IF ELSE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SWITCH CASE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METHODS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PACKAGES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DB CONNECTION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EXCEPTIONAL HANDLING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LOOPS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CONSTRUCTORS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GETTER &amp; SETTERS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Font typeface="Wingdings" panose="05000000000000000000" charset="0"/>
              <a:buChar char="Ø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 In MySQL: 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Create Database 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Create Table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Insert Variables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Show table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150"/>
            <a:ext cx="10972800" cy="716280"/>
          </a:xfrm>
        </p:spPr>
        <p:txBody>
          <a:bodyPr/>
          <a:p>
            <a:r>
              <a:rPr lang="en-US" sz="2800">
                <a:latin typeface="Calibri" panose="020F0502020204030204" charset="0"/>
                <a:cs typeface="Calibri" panose="020F0502020204030204" charset="0"/>
              </a:rPr>
              <a:t>In Java Platform packages:</a:t>
            </a:r>
            <a:endParaRPr lang="en-US" sz="28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666115"/>
            <a:ext cx="10972800" cy="6122670"/>
          </a:xfrm>
        </p:spPr>
        <p:txBody>
          <a:bodyPr/>
          <a:p>
            <a:pPr>
              <a:buFont typeface="Wingdings" panose="05000000000000000000" charset="0"/>
              <a:buChar char="Ø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Java (main) :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v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java.jukebox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model :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song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playlist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DAOImpl :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AudioPlay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createPlaylist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main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music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musicDetail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musicImpl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connection :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getConnection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2800"/>
              <a:t>In AudioPlay class :</a:t>
            </a:r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385" y="678815"/>
            <a:ext cx="11423015" cy="6572250"/>
          </a:xfrm>
        </p:spPr>
        <p:txBody>
          <a:bodyPr/>
          <a:p>
            <a:r>
              <a:rPr lang="en-US" sz="2400"/>
              <a:t>In audio play</a:t>
            </a:r>
            <a:r>
              <a:rPr lang="en-US"/>
              <a:t>:</a:t>
            </a:r>
            <a:endParaRPr lang="en-US"/>
          </a:p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It can be to perform song play , pause , resume , next ,replay and stop songs.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/>
              <a:t>Functions</a:t>
            </a:r>
            <a:r>
              <a:rPr lang="en-US" sz="2400"/>
              <a:t>:</a:t>
            </a:r>
            <a:endParaRPr lang="en-US" sz="2400"/>
          </a:p>
          <a:p>
            <a:pPr>
              <a:buFont typeface="Wingdings" panose="05000000000000000000" charset="0"/>
              <a:buChar char="Ø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Play</a:t>
            </a: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 :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It use be to play the current song from the file path.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Pause </a:t>
            </a:r>
            <a:r>
              <a:rPr lang="en-US"/>
              <a:t>:</a:t>
            </a:r>
            <a:endParaRPr lang="en-US"/>
          </a:p>
          <a:p>
            <a:pPr marL="0" indent="0"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It used to be to pause the current song.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Resume</a:t>
            </a: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 :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It use to resume to pause song.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Replay</a:t>
            </a: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 :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it use to be play again the current songs.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Next</a:t>
            </a: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 :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It use to play next song.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Stop: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It use to stop the songs.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None/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2800">
                <a:latin typeface="Calibri" panose="020F0502020204030204" charset="0"/>
                <a:cs typeface="Calibri" panose="020F0502020204030204" charset="0"/>
              </a:rPr>
              <a:t>To View Options</a:t>
            </a:r>
            <a:endParaRPr lang="en-US" sz="28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Its show menu of  View All Songs ,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  Search songs By Name,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  Search songs By Genre,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  Search songs By Artist,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  to Create Personalised Playlist,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 to Your Playlist.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sym typeface="+mn-ea"/>
              </a:rPr>
              <a:t> press1 all songs are displayed </a:t>
            </a:r>
            <a:endParaRPr lang="en-US" sz="2000">
              <a:sym typeface="+mn-ea"/>
            </a:endParaRPr>
          </a:p>
          <a:p>
            <a:pPr marL="0" indent="0">
              <a:buNone/>
            </a:pPr>
            <a:r>
              <a:rPr lang="en-US" sz="2000">
                <a:sym typeface="+mn-ea"/>
              </a:rPr>
              <a:t> all songs to play 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   press 2 for search song name, 3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for search genre an, 4 for searchArtist,5 for create playlist , 6 for view playlist and 7 for exit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graphicFrame>
        <p:nvGraphicFramePr>
          <p:cNvPr id="8" name="Object 7"/>
          <p:cNvGraphicFramePr/>
          <p:nvPr/>
        </p:nvGraphicFramePr>
        <p:xfrm>
          <a:off x="5389880" y="965200"/>
          <a:ext cx="6729095" cy="371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" name="" r:id="rId2" imgW="6238240" imgH="3848100" progId="Paint.Picture">
                  <p:embed/>
                </p:oleObj>
              </mc:Choice>
              <mc:Fallback>
                <p:oleObj name="" r:id="rId2" imgW="6238240" imgH="3848100" progId="Paint.Picture">
                  <p:embed/>
                  <p:pic>
                    <p:nvPicPr>
                      <p:cNvPr id="0" name="Picture 8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89880" y="965200"/>
                        <a:ext cx="6729095" cy="371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2800"/>
              <a:t>Display all Songs and Play Selected Song</a:t>
            </a:r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pPr marL="0" indent="0">
              <a:buNone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press1 for display all songs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we can able to choose songs </a:t>
            </a:r>
            <a:endParaRPr 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0" indent="0">
              <a:buNone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which user have to be asked to</a:t>
            </a:r>
            <a:endParaRPr 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0" indent="0">
              <a:buNone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play.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606290" y="773430"/>
            <a:ext cx="13780770" cy="59302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ar Drives">
  <a:themeElements>
    <a:clrScheme name="Gear Dri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5F5F5F"/>
      </a:accent1>
      <a:accent2>
        <a:srgbClr val="969696"/>
      </a:accent2>
      <a:accent3>
        <a:srgbClr val="FFFFFF"/>
      </a:accent3>
      <a:accent4>
        <a:srgbClr val="000000"/>
      </a:accent4>
      <a:accent5>
        <a:srgbClr val="B6B6B6"/>
      </a:accent5>
      <a:accent6>
        <a:srgbClr val="878787"/>
      </a:accent6>
      <a:hlink>
        <a:srgbClr val="CC3300"/>
      </a:hlink>
      <a:folHlink>
        <a:srgbClr val="996600"/>
      </a:folHlink>
    </a:clrScheme>
    <a:fontScheme name="Gear Dri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Gear Dri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5F5F5F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B6B6B6"/>
        </a:accent5>
        <a:accent6>
          <a:srgbClr val="87878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3529</Words>
  <Application>WPS Presentation</Application>
  <PresentationFormat>Widescreen</PresentationFormat>
  <Paragraphs>155</Paragraphs>
  <Slides>13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Arial</vt:lpstr>
      <vt:lpstr>SimSun</vt:lpstr>
      <vt:lpstr>Wingdings</vt:lpstr>
      <vt:lpstr>Times New Roman</vt:lpstr>
      <vt:lpstr>Wingdings</vt:lpstr>
      <vt:lpstr>Calibri</vt:lpstr>
      <vt:lpstr>Microsoft YaHei</vt:lpstr>
      <vt:lpstr>Arial Unicode MS</vt:lpstr>
      <vt:lpstr>Gear Drives</vt:lpstr>
      <vt:lpstr>Paint.Picture</vt:lpstr>
      <vt:lpstr>Juke Box</vt:lpstr>
      <vt:lpstr>JukeBox</vt:lpstr>
      <vt:lpstr>Pages We have</vt:lpstr>
      <vt:lpstr>About Java And MySQL</vt:lpstr>
      <vt:lpstr>Functions Used in :</vt:lpstr>
      <vt:lpstr>In Java Platform:</vt:lpstr>
      <vt:lpstr>AudioPlay</vt:lpstr>
      <vt:lpstr>To View Options</vt:lpstr>
      <vt:lpstr>Display all Songs and Play Selected Song</vt:lpstr>
      <vt:lpstr>PowerPoint 演示文稿</vt:lpstr>
      <vt:lpstr>Search Songs by Artist ,Song name and Genre</vt:lpstr>
      <vt:lpstr>Create Playlist And view Playlist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Juke Box</dc:title>
  <dc:creator/>
  <cp:lastModifiedBy>funng</cp:lastModifiedBy>
  <cp:revision>6</cp:revision>
  <dcterms:created xsi:type="dcterms:W3CDTF">2023-02-08T19:22:00Z</dcterms:created>
  <dcterms:modified xsi:type="dcterms:W3CDTF">2023-02-09T12:29:44Z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AC39A47A0FB14AF6915562249525368A</vt:lpwstr>
  </property>
  <property fmtid="{D5CDD505-2E9C-101B-9397-08002B2CF9AE}" pid="3" name="KSOProductBuildVer">
    <vt:lpwstr>1033-11.2.0.11440</vt:lpwstr>
  </property>
</Properties>
</file>

<file path=docProps/thumbnail.jpeg>
</file>